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7" r:id="rId5"/>
    <p:sldId id="258" r:id="rId6"/>
    <p:sldId id="259" r:id="rId7"/>
    <p:sldId id="266" r:id="rId8"/>
    <p:sldId id="269" r:id="rId9"/>
    <p:sldId id="264" r:id="rId10"/>
  </p:sldIdLst>
  <p:sldSz cx="12192000" cy="6858000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53486-00FF-40C2-B5BD-31E2E9173D94}" type="datetimeFigureOut">
              <a:rPr lang="en-AU" smtClean="0"/>
              <a:t>26/07/2017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87C37-2A24-4C6A-910A-053B14B660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302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2273C6E-97CE-424B-8F58-AB7558729D06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036445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EB14BE75-FE78-43D8-BFD7-776D79029F05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30873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208723F-F5EE-4687-AD17-0E99E9599FB8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52935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9673B91-5FB4-4407-A56A-D6B159A52B77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693320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9673B91-5FB4-4407-A56A-D6B159A52B77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31616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E9717019-F999-46C7-90CC-4F8F736BF343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261503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AE2B-F172-4A5E-9D9D-6B5253D6797A}" type="datetimeFigureOut">
              <a:rPr lang="en-AU" smtClean="0"/>
              <a:t>26/07/2017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AA18-375B-41FF-AC98-4EFBB5FC2C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5311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AE2B-F172-4A5E-9D9D-6B5253D6797A}" type="datetimeFigureOut">
              <a:rPr lang="en-AU" smtClean="0"/>
              <a:t>26/07/2017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AA18-375B-41FF-AC98-4EFBB5FC2C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4639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AE2B-F172-4A5E-9D9D-6B5253D6797A}" type="datetimeFigureOut">
              <a:rPr lang="en-AU" smtClean="0"/>
              <a:t>26/07/2017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AA18-375B-41FF-AC98-4EFBB5FC2C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262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AE2B-F172-4A5E-9D9D-6B5253D6797A}" type="datetimeFigureOut">
              <a:rPr lang="en-AU" smtClean="0"/>
              <a:t>26/07/2017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AA18-375B-41FF-AC98-4EFBB5FC2C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0973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AE2B-F172-4A5E-9D9D-6B5253D6797A}" type="datetimeFigureOut">
              <a:rPr lang="en-AU" smtClean="0"/>
              <a:t>26/07/2017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AA18-375B-41FF-AC98-4EFBB5FC2C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4683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AE2B-F172-4A5E-9D9D-6B5253D6797A}" type="datetimeFigureOut">
              <a:rPr lang="en-AU" smtClean="0"/>
              <a:t>26/07/2017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AA18-375B-41FF-AC98-4EFBB5FC2C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8393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AE2B-F172-4A5E-9D9D-6B5253D6797A}" type="datetimeFigureOut">
              <a:rPr lang="en-AU" smtClean="0"/>
              <a:t>26/07/2017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AA18-375B-41FF-AC98-4EFBB5FC2C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7447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AE2B-F172-4A5E-9D9D-6B5253D6797A}" type="datetimeFigureOut">
              <a:rPr lang="en-AU" smtClean="0"/>
              <a:t>26/07/2017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AA18-375B-41FF-AC98-4EFBB5FC2C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6729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AE2B-F172-4A5E-9D9D-6B5253D6797A}" type="datetimeFigureOut">
              <a:rPr lang="en-AU" smtClean="0"/>
              <a:t>26/07/2017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AA18-375B-41FF-AC98-4EFBB5FC2C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706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AE2B-F172-4A5E-9D9D-6B5253D6797A}" type="datetimeFigureOut">
              <a:rPr lang="en-AU" smtClean="0"/>
              <a:t>26/07/2017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AA18-375B-41FF-AC98-4EFBB5FC2C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7753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AE2B-F172-4A5E-9D9D-6B5253D6797A}" type="datetimeFigureOut">
              <a:rPr lang="en-AU" smtClean="0"/>
              <a:t>26/07/2017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AA18-375B-41FF-AC98-4EFBB5FC2C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3437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4AE2B-F172-4A5E-9D9D-6B5253D6797A}" type="datetimeFigureOut">
              <a:rPr lang="en-AU" smtClean="0"/>
              <a:t>26/07/2017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8AA18-375B-41FF-AC98-4EFBB5FC2C5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717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 smtClean="0">
                <a:solidFill>
                  <a:srgbClr val="7272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Vision / Elevator Pitch</a:t>
            </a:r>
            <a:br>
              <a:rPr lang="en-US" altLang="en-US" b="1" dirty="0" smtClean="0">
                <a:solidFill>
                  <a:srgbClr val="72727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>
                <a:solidFill>
                  <a:srgbClr val="7272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>
                <a:solidFill>
                  <a:srgbClr val="72727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b="1" dirty="0" smtClean="0">
              <a:solidFill>
                <a:srgbClr val="7272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4" name="TextBox 8"/>
          <p:cNvSpPr txBox="1">
            <a:spLocks noChangeArrowheads="1"/>
          </p:cNvSpPr>
          <p:nvPr/>
        </p:nvSpPr>
        <p:spPr bwMode="auto">
          <a:xfrm>
            <a:off x="1122218" y="1225689"/>
            <a:ext cx="8889134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quick one-liner summary that combines your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vision/product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the mission of your company</a:t>
            </a:r>
          </a:p>
          <a:p>
            <a:pPr eaLnBrk="1" hangingPunct="1"/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Use images rather than words.</a:t>
            </a:r>
          </a:p>
          <a:p>
            <a:pPr eaLnBrk="1" hangingPunct="1"/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ake it easily relatable if you can such as </a:t>
            </a:r>
          </a:p>
          <a:p>
            <a:pPr eaLnBrk="1" hangingPunct="1"/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 are X for Y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eaLnBrk="1" hangingPunct="1"/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(“We are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AirBNB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for Event Spaces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”)</a:t>
            </a:r>
          </a:p>
          <a:p>
            <a:pPr eaLnBrk="1" hangingPunct="1"/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(“We are the Starbucks of Frozen Yogurt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”)</a:t>
            </a:r>
          </a:p>
          <a:p>
            <a:pPr eaLnBrk="1" hangingPunct="1"/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Hint: </a:t>
            </a:r>
            <a:r>
              <a:rPr lang="en-US" altLang="en-US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Allocate about </a:t>
            </a:r>
            <a:r>
              <a:rPr lang="en-US" altLang="en-US" sz="20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seconds to </a:t>
            </a:r>
            <a:r>
              <a:rPr lang="en-US" altLang="en-US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</a:p>
          <a:p>
            <a:pPr eaLnBrk="1" hangingPunct="1"/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97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492990" y="345539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7272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Problem</a:t>
            </a:r>
            <a:br>
              <a:rPr lang="en-US" altLang="en-US" b="1" dirty="0" smtClean="0">
                <a:solidFill>
                  <a:srgbClr val="72727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b="1" dirty="0" smtClean="0">
              <a:solidFill>
                <a:srgbClr val="7272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698" name="TextBox 21"/>
          <p:cNvSpPr txBox="1">
            <a:spLocks noChangeArrowheads="1"/>
          </p:cNvSpPr>
          <p:nvPr/>
        </p:nvSpPr>
        <p:spPr bwMode="auto">
          <a:xfrm>
            <a:off x="591125" y="1671102"/>
            <a:ext cx="10870047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dirty="0" smtClean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Make it compelling …</a:t>
            </a:r>
          </a:p>
          <a:p>
            <a:pPr eaLnBrk="1" hangingPunct="1"/>
            <a:endParaRPr lang="en-US" altLang="en-US" sz="2000" dirty="0">
              <a:solidFill>
                <a:srgbClr val="000000"/>
              </a:solidFill>
              <a:latin typeface="Arial"/>
              <a:ea typeface="+mn-ea"/>
              <a:cs typeface="Arial"/>
            </a:endParaRPr>
          </a:p>
          <a:p>
            <a:pPr eaLnBrk="1" hangingPunct="1"/>
            <a:endParaRPr lang="en-US" sz="2000" dirty="0" smtClean="0">
              <a:solidFill>
                <a:srgbClr val="000000"/>
              </a:solidFill>
              <a:latin typeface="Arial"/>
              <a:ea typeface="+mn-ea"/>
              <a:cs typeface="Arial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What </a:t>
            </a:r>
            <a:r>
              <a:rPr lang="en-US" sz="20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is the transport problem you are solving? </a:t>
            </a:r>
            <a:endParaRPr lang="en-US" sz="2000" dirty="0" smtClean="0">
              <a:solidFill>
                <a:srgbClr val="000000"/>
              </a:solidFill>
              <a:latin typeface="Arial"/>
              <a:ea typeface="+mn-ea"/>
              <a:cs typeface="Arial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000000"/>
              </a:solidFill>
              <a:latin typeface="Arial"/>
              <a:ea typeface="+mn-ea"/>
              <a:cs typeface="Arial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What’s your </a:t>
            </a:r>
            <a:r>
              <a:rPr lang="en-US" sz="20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evidence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that it’s a pain-point </a:t>
            </a:r>
            <a:r>
              <a:rPr lang="en-US" sz="20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for the end-user? </a:t>
            </a:r>
            <a:endParaRPr lang="en-US" sz="2000" dirty="0" smtClean="0">
              <a:solidFill>
                <a:srgbClr val="000000"/>
              </a:solidFill>
              <a:latin typeface="Arial"/>
              <a:ea typeface="+mn-ea"/>
              <a:cs typeface="Arial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Arial"/>
              <a:ea typeface="+mn-ea"/>
              <a:cs typeface="Arial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What </a:t>
            </a:r>
            <a:r>
              <a:rPr lang="en-US" sz="20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opportunities exists to solve this problem? </a:t>
            </a:r>
            <a:endParaRPr lang="en-US" altLang="en-US" sz="2000" dirty="0">
              <a:solidFill>
                <a:srgbClr val="000000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1125" y="5548888"/>
            <a:ext cx="47243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Hint: </a:t>
            </a:r>
            <a:r>
              <a:rPr lang="en-US" altLang="en-US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Allocate about 45 seconds max to this </a:t>
            </a:r>
            <a:endParaRPr lang="en-US" altLang="en-US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25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7272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/ Service</a:t>
            </a:r>
          </a:p>
        </p:txBody>
      </p:sp>
      <p:sp>
        <p:nvSpPr>
          <p:cNvPr id="31748" name="TextBox 8"/>
          <p:cNvSpPr txBox="1">
            <a:spLocks noChangeArrowheads="1"/>
          </p:cNvSpPr>
          <p:nvPr/>
        </p:nvSpPr>
        <p:spPr bwMode="auto">
          <a:xfrm>
            <a:off x="838200" y="1524434"/>
            <a:ext cx="9886083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Images and visuals are better than lots of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text. </a:t>
            </a:r>
          </a:p>
          <a:p>
            <a:pPr eaLnBrk="1" hangingPunct="1"/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Tell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story of your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end-users using your product or service and show how it addresses their transport problem.</a:t>
            </a:r>
          </a:p>
          <a:p>
            <a:pPr eaLnBrk="1" hangingPunct="1"/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Who is you end-user?</a:t>
            </a:r>
          </a:p>
          <a:p>
            <a:pPr eaLnBrk="1" hangingPunct="1"/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How do they use the product or service?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What did your testers say about the product or service?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Why is your product/service better than what is out there already?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Hint: </a:t>
            </a:r>
            <a:r>
              <a:rPr lang="en-US" altLang="en-US" sz="20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Allocate about 60 seconds max to this </a:t>
            </a:r>
          </a:p>
          <a:p>
            <a:pPr eaLnBrk="1" hangingPunct="1"/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62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7272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 </a:t>
            </a:r>
          </a:p>
        </p:txBody>
      </p:sp>
      <p:sp>
        <p:nvSpPr>
          <p:cNvPr id="35844" name="TextBox 8"/>
          <p:cNvSpPr txBox="1">
            <a:spLocks noChangeArrowheads="1"/>
          </p:cNvSpPr>
          <p:nvPr/>
        </p:nvSpPr>
        <p:spPr bwMode="auto">
          <a:xfrm>
            <a:off x="838200" y="1919288"/>
            <a:ext cx="10151918" cy="366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What technology are you using and what will be required to move it from  prototype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scalable product or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service?</a:t>
            </a:r>
          </a:p>
          <a:p>
            <a:pPr eaLnBrk="1" hangingPunct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What do you want from your investor? Do you want funding, access to their labs for more research and development or government support to change legislation? 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AU" sz="32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Hint: </a:t>
            </a:r>
            <a:r>
              <a:rPr lang="en-US" altLang="en-US" sz="20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Allocate about 60 seconds max to this </a:t>
            </a:r>
          </a:p>
          <a:p>
            <a:pPr eaLnBrk="1" hangingPunct="1"/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57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7272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Sustainability returns </a:t>
            </a:r>
          </a:p>
        </p:txBody>
      </p:sp>
      <p:sp>
        <p:nvSpPr>
          <p:cNvPr id="35844" name="TextBox 8"/>
          <p:cNvSpPr txBox="1">
            <a:spLocks noChangeArrowheads="1"/>
          </p:cNvSpPr>
          <p:nvPr/>
        </p:nvSpPr>
        <p:spPr bwMode="auto">
          <a:xfrm>
            <a:off x="838200" y="1919288"/>
            <a:ext cx="10151918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How will the use of this product or services deliver sustainability returns across one or more of the following  areas:</a:t>
            </a:r>
          </a:p>
          <a:p>
            <a:pPr eaLnBrk="1" hangingPunct="1"/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Financial 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Social 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Environmental</a:t>
            </a:r>
          </a:p>
          <a:p>
            <a:pPr eaLnBrk="1" hangingPunct="1"/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Hint: </a:t>
            </a:r>
            <a:r>
              <a:rPr lang="en-US" altLang="en-US" sz="20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Allocate about 60 seconds max to this </a:t>
            </a:r>
          </a:p>
          <a:p>
            <a:pPr eaLnBrk="1" hangingPunct="1"/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40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7272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</a:t>
            </a:r>
          </a:p>
        </p:txBody>
      </p:sp>
      <p:sp>
        <p:nvSpPr>
          <p:cNvPr id="37892" name="TextBox 8"/>
          <p:cNvSpPr txBox="1">
            <a:spLocks noChangeArrowheads="1"/>
          </p:cNvSpPr>
          <p:nvPr/>
        </p:nvSpPr>
        <p:spPr bwMode="auto">
          <a:xfrm>
            <a:off x="838200" y="1981634"/>
            <a:ext cx="100203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About your team and what expertise they bring</a:t>
            </a:r>
          </a:p>
          <a:p>
            <a:pPr eaLnBrk="1" hangingPunct="1"/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Don’t speak to this unless you have time.</a:t>
            </a:r>
          </a:p>
          <a:p>
            <a:pPr eaLnBrk="1" hangingPunct="1"/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Leave this slide up on the screen for the audience to read while the judges ask questions. 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1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1C8AD1-1141-4A56-B379-DBBF49AAABB0}">
  <ds:schemaRefs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29C45F4-7B5F-4AC3-BB96-81ED783BA0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0529EA-D10D-45DD-BDD4-5EBFF047AC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325</Words>
  <Application>Microsoft Office PowerPoint</Application>
  <PresentationFormat>Widescreen</PresentationFormat>
  <Paragraphs>70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MS PGothic</vt:lpstr>
      <vt:lpstr>Arial</vt:lpstr>
      <vt:lpstr>Calibri</vt:lpstr>
      <vt:lpstr>Calibri Light</vt:lpstr>
      <vt:lpstr>Times New Roman</vt:lpstr>
      <vt:lpstr>Office Theme</vt:lpstr>
      <vt:lpstr>Vision / Elevator Pitch  </vt:lpstr>
      <vt:lpstr>The Problem </vt:lpstr>
      <vt:lpstr>Product / Service</vt:lpstr>
      <vt:lpstr>Technology </vt:lpstr>
      <vt:lpstr>Sustainability returns </vt:lpstr>
      <vt:lpstr>Team</vt:lpstr>
    </vt:vector>
  </TitlesOfParts>
  <Company>NRMA Motoring and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 / Elevator Pitch</dc:title>
  <dc:creator>Venera Owens</dc:creator>
  <cp:lastModifiedBy>Venera Owens</cp:lastModifiedBy>
  <cp:revision>44</cp:revision>
  <cp:lastPrinted>2017-07-25T04:52:41Z</cp:lastPrinted>
  <dcterms:created xsi:type="dcterms:W3CDTF">2017-07-25T02:59:41Z</dcterms:created>
  <dcterms:modified xsi:type="dcterms:W3CDTF">2017-07-26T05:33:12Z</dcterms:modified>
</cp:coreProperties>
</file>